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75" r:id="rId18"/>
    <p:sldId id="4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E"/>
    <a:srgbClr val="F5820A"/>
    <a:srgbClr val="E6E6E6"/>
    <a:srgbClr val="000000"/>
    <a:srgbClr val="8C2350"/>
    <a:srgbClr val="DA4044"/>
    <a:srgbClr val="FF00DD"/>
    <a:srgbClr val="E4DFDF"/>
    <a:srgbClr val="EEEBEB"/>
    <a:srgbClr val="E4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40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Add</a:t>
            </a:r>
            <a:r>
              <a:rPr lang="nb-NO" dirty="0" smtClean="0"/>
              <a:t> Firebase to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app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502" r="37693" b="6007"/>
          <a:stretch/>
        </p:blipFill>
        <p:spPr>
          <a:xfrm>
            <a:off x="4201672" y="1726659"/>
            <a:ext cx="321014" cy="304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9822" y="1726659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bg1"/>
                </a:solidFill>
              </a:rPr>
              <a:t>Android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2659" y="2169523"/>
            <a:ext cx="2500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>
                <a:solidFill>
                  <a:schemeClr val="bg1"/>
                </a:solidFill>
              </a:rPr>
              <a:t>Download</a:t>
            </a:r>
            <a:r>
              <a:rPr lang="nb-NO" sz="1400" dirty="0" smtClean="0">
                <a:solidFill>
                  <a:schemeClr val="bg1"/>
                </a:solidFill>
              </a:rPr>
              <a:t> and </a:t>
            </a:r>
            <a:r>
              <a:rPr lang="nb-NO" sz="1400" dirty="0" err="1" smtClean="0">
                <a:solidFill>
                  <a:schemeClr val="bg1"/>
                </a:solidFill>
              </a:rPr>
              <a:t>add</a:t>
            </a:r>
            <a:r>
              <a:rPr lang="nb-NO" sz="1400" dirty="0" smtClean="0">
                <a:solidFill>
                  <a:schemeClr val="bg1"/>
                </a:solidFill>
              </a:rPr>
              <a:t> google-</a:t>
            </a:r>
            <a:r>
              <a:rPr lang="nb-NO" sz="1400" dirty="0" err="1" smtClean="0">
                <a:solidFill>
                  <a:schemeClr val="bg1"/>
                </a:solidFill>
              </a:rPr>
              <a:t>services.json</a:t>
            </a:r>
            <a:r>
              <a:rPr lang="nb-NO" sz="1400" dirty="0" smtClean="0">
                <a:solidFill>
                  <a:schemeClr val="bg1"/>
                </a:solidFill>
              </a:rPr>
              <a:t> to </a:t>
            </a:r>
            <a:r>
              <a:rPr lang="nb-NO" sz="1400" dirty="0" err="1" smtClean="0">
                <a:solidFill>
                  <a:schemeClr val="bg1"/>
                </a:solidFill>
              </a:rPr>
              <a:t>project</a:t>
            </a:r>
            <a:r>
              <a:rPr lang="nb-NO" sz="1400" dirty="0" smtClean="0">
                <a:solidFill>
                  <a:schemeClr val="bg1"/>
                </a:solidFill>
              </a:rPr>
              <a:t> </a:t>
            </a:r>
            <a:endParaRPr lang="nb-NO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13" y="2831212"/>
            <a:ext cx="3939702" cy="21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575"/>
            <a:ext cx="4631396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7" y="1432575"/>
            <a:ext cx="5131597" cy="28362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</TotalTime>
  <Words>277</Words>
  <Application>Microsoft Office PowerPoint</Application>
  <PresentationFormat>Widescreen</PresentationFormat>
  <Paragraphs>78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Add Firebase to your app</vt:lpstr>
      <vt:lpstr>Firestore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25</cp:revision>
  <cp:lastPrinted>2017-11-26T10:34:55Z</cp:lastPrinted>
  <dcterms:created xsi:type="dcterms:W3CDTF">2019-09-13T07:35:24Z</dcterms:created>
  <dcterms:modified xsi:type="dcterms:W3CDTF">2019-10-25T19:48:49Z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